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CCFF99"/>
    <a:srgbClr val="99FF99"/>
    <a:srgbClr val="00808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920A-664D-4864-8BF0-898BB0277E8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95D7-4F04-4CE7-AB2D-966EA604F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5214974" cy="300039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согласный, всегда мягкий.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произношении звука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 находится глубоко во рту.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img-fotki.yandex.ru/get/6400/159561506.9e/0_ec502_7efcaae4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04" y="0"/>
            <a:ext cx="3000396" cy="37411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19793">
            <a:off x="3373523" y="504022"/>
            <a:ext cx="2494632" cy="1789889"/>
          </a:xfr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Отгадай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358899">
            <a:off x="776523" y="1062772"/>
            <a:ext cx="2471726" cy="1798559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Избушка нова – </a:t>
            </a:r>
          </a:p>
          <a:p>
            <a:pPr marL="85725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Жильца нет,</a:t>
            </a:r>
          </a:p>
          <a:p>
            <a:pPr marL="85725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Жилец появится – </a:t>
            </a:r>
          </a:p>
          <a:p>
            <a:pPr marL="85725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Изба развалится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 rot="259750">
            <a:off x="6087745" y="981125"/>
            <a:ext cx="2471726" cy="179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 заметен среди веток</a:t>
            </a:r>
          </a:p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ярких перьях всех расцветок</a:t>
            </a:r>
          </a:p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 клетке, приручён, - </a:t>
            </a:r>
          </a:p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Говорить умеет он.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 rot="21240000">
            <a:off x="3229837" y="2985956"/>
            <a:ext cx="2702452" cy="179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Птичка невеличка</a:t>
            </a:r>
          </a:p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Ножки имеет,</a:t>
            </a:r>
          </a:p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ходить не умеет.</a:t>
            </a:r>
          </a:p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Хочет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сделать шажок – </a:t>
            </a:r>
          </a:p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Получается прыжок.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4578" name="Picture 2" descr="http://img0.liveinternet.ru/images/attach/c/2/73/580/73580410_540ac67b5ce33208ee5036b74c5a28c2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0830">
            <a:off x="663685" y="2553954"/>
            <a:ext cx="2198787" cy="167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proza.ru/pics/2012/10/07/935.jpg"/>
          <p:cNvPicPr>
            <a:picLocks noChangeAspect="1" noChangeArrowheads="1"/>
          </p:cNvPicPr>
          <p:nvPr/>
        </p:nvPicPr>
        <p:blipFill>
          <a:blip r:embed="rId4" cstate="print"/>
          <a:srcRect l="21109" t="9282" r="6870" b="10890"/>
          <a:stretch>
            <a:fillRect/>
          </a:stretch>
        </p:blipFill>
        <p:spPr bwMode="auto">
          <a:xfrm rot="21240000">
            <a:off x="3587093" y="4765076"/>
            <a:ext cx="2090863" cy="1550123"/>
          </a:xfrm>
          <a:prstGeom prst="rect">
            <a:avLst/>
          </a:prstGeom>
          <a:noFill/>
        </p:spPr>
      </p:pic>
      <p:pic>
        <p:nvPicPr>
          <p:cNvPr id="24582" name="Picture 6" descr="http://images.petovod.ru/photos/131789372241.jpg"/>
          <p:cNvPicPr>
            <a:picLocks noChangeAspect="1" noChangeArrowheads="1"/>
          </p:cNvPicPr>
          <p:nvPr/>
        </p:nvPicPr>
        <p:blipFill>
          <a:blip r:embed="rId5" cstate="print"/>
          <a:srcRect l="17188" t="18750" r="6249" b="4687"/>
          <a:stretch>
            <a:fillRect/>
          </a:stretch>
        </p:blipFill>
        <p:spPr bwMode="auto">
          <a:xfrm rot="223521">
            <a:off x="6120223" y="2712016"/>
            <a:ext cx="2169177" cy="15488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214554"/>
            <a:ext cx="6500858" cy="321471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Ой-ой – это зайка мой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Ай-ай – в клетке попугай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Ой-ой – мы идём домой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Ай-ай – испекли мы каравай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357430"/>
            <a:ext cx="60722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о л о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200800" cy="41044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Поймай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(хлопни в ладоши) звук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] [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ig_11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928670"/>
            <a:ext cx="1501936" cy="18219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noFill/>
          <a:effectLst>
            <a:softEdge rad="12700"/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«Третий  лишний»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Кирил\Desktop\Люба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928670"/>
            <a:ext cx="1714512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C:\Users\Кирил\Desktop\Люба\28f7eda7b6f944bd01f776b9d6e885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928670"/>
            <a:ext cx="1571637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C:\Users\Кирил\Desktop\Люба\proteinovyy_kokteyl_dlya_pohudeniya_amvey_3121_1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000372"/>
            <a:ext cx="1928826" cy="1409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5" descr="C:\Users\Кирил\Desktop\Люба\709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000372"/>
            <a:ext cx="1956048" cy="13733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6" descr="C:\Users\Кирил\Desktop\Люба\936040.jpg"/>
          <p:cNvPicPr>
            <a:picLocks noChangeAspect="1" noChangeArrowheads="1"/>
          </p:cNvPicPr>
          <p:nvPr/>
        </p:nvPicPr>
        <p:blipFill>
          <a:blip r:embed="rId8" cstate="print"/>
          <a:srcRect l="12469" b="10928"/>
          <a:stretch>
            <a:fillRect/>
          </a:stretch>
        </p:blipFill>
        <p:spPr bwMode="auto">
          <a:xfrm>
            <a:off x="3500430" y="3000372"/>
            <a:ext cx="2021993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8" descr="C:\Users\Кирил\Desktop\Люба\s379443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929198"/>
            <a:ext cx="2071702" cy="15936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Documents and Settings\1\Рабочий стол\Люба\post-121591-1272724526_thum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643446"/>
            <a:ext cx="1673160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Documents and Settings\1\Рабочий стол\Люба\bal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14" y="4643446"/>
            <a:ext cx="1681159" cy="2050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2844" y="1214422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1)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214686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214950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места звука в слове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\Рабочий стол\Люба\chai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14356"/>
            <a:ext cx="314582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1\Рабочий стол\Люба\1299534525_cjkasizyejofcmu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429000"/>
            <a:ext cx="2762255" cy="220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images.vector-images.com/clp2/183713/clp7807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785794"/>
            <a:ext cx="2186003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Измени слово так, чтобы в нем появился звук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ig_11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1143008" cy="138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57290" y="1714488"/>
            <a:ext cx="314327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Маечка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ма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й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 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43042" y="2928934"/>
            <a:ext cx="278608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Заяц -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43042" y="4286256"/>
            <a:ext cx="285752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Скамеечка - … 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00760" y="1714488"/>
            <a:ext cx="300039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Воробышек - …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58" name="Picture 2" descr="http://stat18.privet.ru/lr/0a1a3f7f737ef19ee2bcacacb0741c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86058"/>
            <a:ext cx="1500198" cy="1110036"/>
          </a:xfrm>
          <a:prstGeom prst="rect">
            <a:avLst/>
          </a:prstGeom>
          <a:noFill/>
        </p:spPr>
      </p:pic>
      <p:pic>
        <p:nvPicPr>
          <p:cNvPr id="19460" name="Picture 4" descr="http://www.malevart.ru/uploads/posts/2008-10/1224589863_7.jpg"/>
          <p:cNvPicPr>
            <a:picLocks noChangeAspect="1" noChangeArrowheads="1"/>
          </p:cNvPicPr>
          <p:nvPr/>
        </p:nvPicPr>
        <p:blipFill>
          <a:blip r:embed="rId5" cstate="print"/>
          <a:srcRect l="17025" r="10619"/>
          <a:stretch>
            <a:fillRect/>
          </a:stretch>
        </p:blipFill>
        <p:spPr bwMode="auto">
          <a:xfrm>
            <a:off x="214282" y="4143380"/>
            <a:ext cx="1500198" cy="1117795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143604" y="3000372"/>
            <a:ext cx="300039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Яичко - …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000760" y="4286256"/>
            <a:ext cx="300039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Соловушка - …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000496" y="5500702"/>
            <a:ext cx="300039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Линеечка - …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62" name="Picture 6" descr="http://kyrios.org.ua/images/stories/prytchi/0c08llyinb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1357298"/>
            <a:ext cx="1785950" cy="1233370"/>
          </a:xfrm>
          <a:prstGeom prst="rect">
            <a:avLst/>
          </a:prstGeom>
          <a:noFill/>
        </p:spPr>
      </p:pic>
      <p:pic>
        <p:nvPicPr>
          <p:cNvPr id="19464" name="Picture 8" descr="http://wap.kroha.dn.ua/download/files/14074_67a648291e015a39430b862e8a227f34"/>
          <p:cNvPicPr>
            <a:picLocks noChangeAspect="1" noChangeArrowheads="1"/>
          </p:cNvPicPr>
          <p:nvPr/>
        </p:nvPicPr>
        <p:blipFill>
          <a:blip r:embed="rId7" cstate="print"/>
          <a:srcRect l="16250" t="13125" r="21249" b="9999"/>
          <a:stretch>
            <a:fillRect/>
          </a:stretch>
        </p:blipFill>
        <p:spPr bwMode="auto">
          <a:xfrm>
            <a:off x="4357686" y="2714620"/>
            <a:ext cx="1700778" cy="1143008"/>
          </a:xfrm>
          <a:prstGeom prst="rect">
            <a:avLst/>
          </a:prstGeom>
          <a:noFill/>
        </p:spPr>
      </p:pic>
      <p:pic>
        <p:nvPicPr>
          <p:cNvPr id="19466" name="Picture 10" descr="http://web.pdx.edu/%7Ejstraus/HyperCourse/Physics/ch21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5143512"/>
            <a:ext cx="1743042" cy="1334276"/>
          </a:xfrm>
          <a:prstGeom prst="rect">
            <a:avLst/>
          </a:prstGeom>
          <a:noFill/>
        </p:spPr>
      </p:pic>
      <p:pic>
        <p:nvPicPr>
          <p:cNvPr id="19468" name="Picture 12" descr="http://img.aucland.ru/market-photos/64eb791c32hbfuhQ.jpg"/>
          <p:cNvPicPr>
            <a:picLocks noChangeAspect="1" noChangeArrowheads="1"/>
          </p:cNvPicPr>
          <p:nvPr/>
        </p:nvPicPr>
        <p:blipFill>
          <a:blip r:embed="rId9" cstate="print"/>
          <a:srcRect r="22351" b="15057"/>
          <a:stretch>
            <a:fillRect/>
          </a:stretch>
        </p:blipFill>
        <p:spPr bwMode="auto">
          <a:xfrm>
            <a:off x="4357686" y="4071942"/>
            <a:ext cx="1714512" cy="12088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57654" y="0"/>
            <a:ext cx="4786346" cy="685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74625" algn="l"/>
              </a:tabLs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6248" y="500042"/>
            <a:ext cx="4857752" cy="53578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«Физкультминутка»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«Любопытная Варвара»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Любопытная Варвара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Смотрит влево, смотрит вправо,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Смотрит вверх и смотрит вниз.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Ты, Варвара, не крутись.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Посмотри назад, вперед,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потом наоборот.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6ff6_8f9b0cea_X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4510303" cy="571501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28686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Летает над калиткой птица,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на калитку не садится.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спутать с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Сверху галочку пиши.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g3.proshkolu.ru/content/media/pic/std/2000000/1788000/1787634-28671457cb1eb3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286124"/>
            <a:ext cx="3629025" cy="3429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20000">
            <a:off x="211028" y="857338"/>
            <a:ext cx="4972056" cy="900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Прочти слова по схеме</a:t>
            </a:r>
            <a:endParaRPr lang="ru-RU" sz="36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17267">
            <a:off x="711179" y="1826558"/>
            <a:ext cx="4648298" cy="253352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ГАЙ             КА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5984" y="2214554"/>
            <a:ext cx="1214446" cy="3571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357422" y="2857496"/>
            <a:ext cx="1143008" cy="7143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00298" y="3000372"/>
            <a:ext cx="1071570" cy="7858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715040" cy="1143000"/>
          </a:xfrm>
          <a:solidFill>
            <a:srgbClr val="CCFF99"/>
          </a:solidFill>
          <a:ln w="28575">
            <a:solidFill>
              <a:srgbClr val="4D4D4D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«Добавь словечко»</a:t>
            </a:r>
            <a:endParaRPr lang="ru-RU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Ребята зимой играют в … 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Весной поёт …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Пчела летит в свой …</a:t>
            </a:r>
          </a:p>
        </p:txBody>
      </p:sp>
      <p:pic>
        <p:nvPicPr>
          <p:cNvPr id="22530" name="Picture 2" descr="http://rusbiathlon.ru/public/37/18892.jpg"/>
          <p:cNvPicPr>
            <a:picLocks noChangeAspect="1" noChangeArrowheads="1"/>
          </p:cNvPicPr>
          <p:nvPr/>
        </p:nvPicPr>
        <p:blipFill>
          <a:blip r:embed="rId3" cstate="print"/>
          <a:srcRect l="7500" t="6250" r="2499" b="9375"/>
          <a:stretch>
            <a:fillRect/>
          </a:stretch>
        </p:blipFill>
        <p:spPr bwMode="auto">
          <a:xfrm>
            <a:off x="5429256" y="1571612"/>
            <a:ext cx="2143140" cy="1531705"/>
          </a:xfrm>
          <a:prstGeom prst="rect">
            <a:avLst/>
          </a:prstGeom>
          <a:noFill/>
        </p:spPr>
      </p:pic>
      <p:pic>
        <p:nvPicPr>
          <p:cNvPr id="22532" name="Picture 4" descr="http://www.intex-press.by/get_img?ImageId=138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108952"/>
            <a:ext cx="2000264" cy="1307722"/>
          </a:xfrm>
          <a:prstGeom prst="rect">
            <a:avLst/>
          </a:prstGeom>
          <a:noFill/>
        </p:spPr>
      </p:pic>
      <p:pic>
        <p:nvPicPr>
          <p:cNvPr id="22534" name="Picture 6" descr="http://p4elok.net/wp-content/uploads/2009/03/hive/hive-bee-19-litt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286256"/>
            <a:ext cx="2162156" cy="16216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186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Поймай  (хлопни в ладоши) звук [й] [ А ], [ И ], [ Л ], [ Й ] [ М ], [ Н ], [ Й ], [ О ], [ С ], [ Й ],  [ Т ], [ П ], [ Й ], [ У ], [ Й ].</vt:lpstr>
      <vt:lpstr>«Третий  лишний»</vt:lpstr>
      <vt:lpstr>Определение места звука в слове</vt:lpstr>
      <vt:lpstr>Измени слово так, чтобы в нем появился звук [й]</vt:lpstr>
      <vt:lpstr>«Физкультминутка»  «Любопытная Варвара»  Любопытная Варвара Смотрит влево, смотрит вправо, Смотрит вверх и смотрит вниз. Ты, Варвара, не крутись. Посмотри назад, вперед, А потом наоборот.</vt:lpstr>
      <vt:lpstr>Летает над калиткой птица, Но на калитку не садится. Чтобы Й не спутать с И,  Сверху галочку пиши.</vt:lpstr>
      <vt:lpstr>Прочти слова по схеме</vt:lpstr>
      <vt:lpstr>«Добавь словечко»</vt:lpstr>
      <vt:lpstr>Отгадай  загадки</vt:lpstr>
      <vt:lpstr>«Чистоговорки»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27</cp:revision>
  <dcterms:created xsi:type="dcterms:W3CDTF">2013-10-22T12:49:57Z</dcterms:created>
  <dcterms:modified xsi:type="dcterms:W3CDTF">2013-10-24T18:39:48Z</dcterms:modified>
</cp:coreProperties>
</file>